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424" r:id="rId2"/>
    <p:sldId id="425" r:id="rId3"/>
    <p:sldId id="430" r:id="rId4"/>
    <p:sldId id="431" r:id="rId5"/>
    <p:sldId id="444" r:id="rId6"/>
    <p:sldId id="432" r:id="rId7"/>
    <p:sldId id="433" r:id="rId8"/>
    <p:sldId id="434" r:id="rId9"/>
    <p:sldId id="435" r:id="rId10"/>
    <p:sldId id="436" r:id="rId11"/>
    <p:sldId id="43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97A6AB"/>
    <a:srgbClr val="FFFBF0"/>
    <a:srgbClr val="CF5F55"/>
    <a:srgbClr val="F2C06B"/>
    <a:srgbClr val="5F9387"/>
    <a:srgbClr val="FF0000"/>
    <a:srgbClr val="7030A0"/>
    <a:srgbClr val="FFECAF"/>
    <a:srgbClr val="EF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496" autoAdjust="0"/>
  </p:normalViewPr>
  <p:slideViewPr>
    <p:cSldViewPr snapToGrid="0">
      <p:cViewPr varScale="1">
        <p:scale>
          <a:sx n="90" d="100"/>
          <a:sy n="90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B924-28C1-4EF7-A019-613D541E4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40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177" y="-1192671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43605" y="-1025030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372378" y="691174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372470" y="-596772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30063" y="-1242584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76479" y="5961155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199434" y="4795792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056022" y="46176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486312" y="5204726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81207" y="6022594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098319" y="6367160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80667" y="-65201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4368" y="5450146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120451" y="6202116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359832" y="5555950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927016" y="596115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62530" y="663263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00809" y="-56724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589159" y="5450146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04991" y="391341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29186" y="-265959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3271" y="58402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78135" y="2714566"/>
            <a:ext cx="6408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社團</a:t>
            </a:r>
            <a:r>
              <a:rPr lang="zh-TW" altLang="en-US" sz="5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課程及操作方式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93847" y="4087906"/>
            <a:ext cx="5067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訓育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組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4"/>
          <p:cNvCxnSpPr/>
          <p:nvPr/>
        </p:nvCxnSpPr>
        <p:spPr>
          <a:xfrm>
            <a:off x="5080000" y="3965667"/>
            <a:ext cx="2095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3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602507" y="809280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pic>
        <p:nvPicPr>
          <p:cNvPr id="27" name="內容版面配置區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3475" r="8937" b="14102"/>
          <a:stretch/>
        </p:blipFill>
        <p:spPr>
          <a:xfrm>
            <a:off x="1049967" y="1313646"/>
            <a:ext cx="10386061" cy="527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字方塊 28"/>
          <p:cNvSpPr txBox="1"/>
          <p:nvPr/>
        </p:nvSpPr>
        <p:spPr>
          <a:xfrm>
            <a:off x="4196655" y="1451086"/>
            <a:ext cx="1325603" cy="261610"/>
          </a:xfrm>
          <a:prstGeom prst="rect">
            <a:avLst/>
          </a:prstGeom>
          <a:solidFill>
            <a:srgbClr val="F6AF3A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登入者：葉大雄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2921877" y="4794791"/>
            <a:ext cx="7100664" cy="17225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058906" y="4290426"/>
            <a:ext cx="282660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最後確認選填結果！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8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 rot="16200000">
            <a:off x="594784" y="4752262"/>
            <a:ext cx="2606873" cy="260687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411575" y="4033618"/>
            <a:ext cx="1656813" cy="16568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11260" y="1252123"/>
            <a:ext cx="6924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CF5F55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8/30-9/3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F5F55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選社時間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CF5F55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11259" y="2742225"/>
            <a:ext cx="744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9/6-9/10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轉社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時間</a:t>
            </a:r>
            <a:endParaRPr kumimoji="0" lang="en-US" altLang="zh-TW" sz="6000" b="1" i="0" u="none" strike="noStrike" kern="1200" cap="none" spc="0" normalizeH="0" baseline="0" noProof="0" dirty="0" smtClean="0">
              <a:ln>
                <a:noFill/>
              </a:ln>
              <a:solidFill>
                <a:srgbClr val="5F938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5F93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轉社須經</a:t>
            </a:r>
            <a:r>
              <a:rPr lang="zh-TW" altLang="en-US" sz="2400" b="1" dirty="0" smtClean="0">
                <a:solidFill>
                  <a:srgbClr val="5F93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雙方社團老師同意並</a:t>
            </a:r>
            <a:r>
              <a:rPr lang="zh-TW" altLang="en-US" sz="2400" b="1" dirty="0">
                <a:solidFill>
                  <a:srgbClr val="5F93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至訓育組拿取轉社表單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5F938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32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1" y="256902"/>
            <a:ext cx="2097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社團簡介</a:t>
            </a:r>
          </a:p>
        </p:txBody>
      </p:sp>
      <p:sp>
        <p:nvSpPr>
          <p:cNvPr id="55" name="六边形 22"/>
          <p:cNvSpPr/>
          <p:nvPr/>
        </p:nvSpPr>
        <p:spPr>
          <a:xfrm>
            <a:off x="2563199" y="1115670"/>
            <a:ext cx="2011899" cy="17503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六边形 22"/>
          <p:cNvSpPr/>
          <p:nvPr/>
        </p:nvSpPr>
        <p:spPr>
          <a:xfrm>
            <a:off x="2688463" y="1227547"/>
            <a:ext cx="1739044" cy="15129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7E5E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六边形 22"/>
          <p:cNvSpPr/>
          <p:nvPr/>
        </p:nvSpPr>
        <p:spPr>
          <a:xfrm>
            <a:off x="4131944" y="2152265"/>
            <a:ext cx="2196291" cy="181858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6B4FE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六边形 21"/>
          <p:cNvSpPr/>
          <p:nvPr/>
        </p:nvSpPr>
        <p:spPr>
          <a:xfrm>
            <a:off x="8016421" y="1970650"/>
            <a:ext cx="1934882" cy="171029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CBFBB"/>
          </a:solidFill>
          <a:ln w="57150">
            <a:solidFill>
              <a:srgbClr val="ECBFB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六边形 22"/>
          <p:cNvSpPr/>
          <p:nvPr/>
        </p:nvSpPr>
        <p:spPr>
          <a:xfrm>
            <a:off x="8124505" y="2071241"/>
            <a:ext cx="1739044" cy="15129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E9E8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六边形 19"/>
          <p:cNvSpPr/>
          <p:nvPr/>
        </p:nvSpPr>
        <p:spPr>
          <a:xfrm>
            <a:off x="2948049" y="4432105"/>
            <a:ext cx="2203704" cy="191722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A4C4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六边形 19"/>
          <p:cNvSpPr/>
          <p:nvPr/>
        </p:nvSpPr>
        <p:spPr>
          <a:xfrm>
            <a:off x="3098200" y="4542444"/>
            <a:ext cx="1926726" cy="16762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4312C"/>
          </a:solidFill>
          <a:ln w="95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文本框 4"/>
          <p:cNvSpPr txBox="1"/>
          <p:nvPr/>
        </p:nvSpPr>
        <p:spPr>
          <a:xfrm>
            <a:off x="3242982" y="5032998"/>
            <a:ext cx="1626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扯鈴社</a:t>
            </a:r>
          </a:p>
        </p:txBody>
      </p:sp>
      <p:sp>
        <p:nvSpPr>
          <p:cNvPr id="21" name="六边形 20"/>
          <p:cNvSpPr/>
          <p:nvPr/>
        </p:nvSpPr>
        <p:spPr>
          <a:xfrm>
            <a:off x="7085706" y="4782000"/>
            <a:ext cx="2011899" cy="17503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六边形 22"/>
          <p:cNvSpPr/>
          <p:nvPr/>
        </p:nvSpPr>
        <p:spPr>
          <a:xfrm>
            <a:off x="7227246" y="4897972"/>
            <a:ext cx="1739044" cy="15129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4274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文本框 4"/>
          <p:cNvSpPr txBox="1"/>
          <p:nvPr/>
        </p:nvSpPr>
        <p:spPr>
          <a:xfrm>
            <a:off x="7371189" y="5146627"/>
            <a:ext cx="145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極限</a:t>
            </a:r>
            <a:endParaRPr kumimoji="0" lang="en-US" altLang="zh-TW" sz="3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飛盤社</a:t>
            </a:r>
          </a:p>
        </p:txBody>
      </p:sp>
      <p:sp>
        <p:nvSpPr>
          <p:cNvPr id="23" name="六边形 22"/>
          <p:cNvSpPr/>
          <p:nvPr/>
        </p:nvSpPr>
        <p:spPr>
          <a:xfrm>
            <a:off x="9032739" y="4120864"/>
            <a:ext cx="2125646" cy="18493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EAC40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六边形 22"/>
          <p:cNvSpPr/>
          <p:nvPr/>
        </p:nvSpPr>
        <p:spPr>
          <a:xfrm>
            <a:off x="9169165" y="4244010"/>
            <a:ext cx="1837365" cy="15985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B500B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文本框 4"/>
          <p:cNvSpPr txBox="1"/>
          <p:nvPr/>
        </p:nvSpPr>
        <p:spPr>
          <a:xfrm>
            <a:off x="9312284" y="4488208"/>
            <a:ext cx="1534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柔道</a:t>
            </a:r>
            <a:endParaRPr kumimoji="0" lang="en-US" altLang="zh-TW" sz="3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角力社</a:t>
            </a:r>
          </a:p>
        </p:txBody>
      </p:sp>
      <p:sp>
        <p:nvSpPr>
          <p:cNvPr id="53" name="六边形 22"/>
          <p:cNvSpPr/>
          <p:nvPr/>
        </p:nvSpPr>
        <p:spPr>
          <a:xfrm>
            <a:off x="6318472" y="1108675"/>
            <a:ext cx="1970291" cy="171415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6D09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六边形 22"/>
          <p:cNvSpPr/>
          <p:nvPr/>
        </p:nvSpPr>
        <p:spPr>
          <a:xfrm>
            <a:off x="6434094" y="1209266"/>
            <a:ext cx="1739044" cy="15129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BEBD1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文本框 5"/>
          <p:cNvSpPr txBox="1"/>
          <p:nvPr/>
        </p:nvSpPr>
        <p:spPr>
          <a:xfrm>
            <a:off x="6425327" y="1485733"/>
            <a:ext cx="1833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TW" sz="3000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000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sz="3000" b="1" spc="3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環遊世界社</a:t>
            </a:r>
            <a:endParaRPr kumimoji="0" lang="en-US" altLang="zh-TW" sz="3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3" name="直接连接符 24"/>
          <p:cNvCxnSpPr/>
          <p:nvPr/>
        </p:nvCxnSpPr>
        <p:spPr>
          <a:xfrm>
            <a:off x="1828800" y="3781533"/>
            <a:ext cx="878351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1955404" y="2957726"/>
            <a:ext cx="111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靜態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955404" y="4193375"/>
            <a:ext cx="111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動態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六边形 21"/>
          <p:cNvSpPr/>
          <p:nvPr/>
        </p:nvSpPr>
        <p:spPr>
          <a:xfrm>
            <a:off x="9688184" y="1127264"/>
            <a:ext cx="1971898" cy="183046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BDFD3"/>
          </a:solidFill>
          <a:ln w="57150">
            <a:solidFill>
              <a:srgbClr val="BBDFD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六边形 22"/>
          <p:cNvSpPr/>
          <p:nvPr/>
        </p:nvSpPr>
        <p:spPr>
          <a:xfrm>
            <a:off x="9817100" y="1254379"/>
            <a:ext cx="1716530" cy="15607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BF0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文本框 5"/>
          <p:cNvSpPr txBox="1"/>
          <p:nvPr/>
        </p:nvSpPr>
        <p:spPr>
          <a:xfrm>
            <a:off x="2903549" y="1681258"/>
            <a:ext cx="1495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讀報社</a:t>
            </a:r>
          </a:p>
        </p:txBody>
      </p:sp>
      <p:sp>
        <p:nvSpPr>
          <p:cNvPr id="51" name="文本框 5"/>
          <p:cNvSpPr txBox="1"/>
          <p:nvPr/>
        </p:nvSpPr>
        <p:spPr>
          <a:xfrm>
            <a:off x="8203706" y="2412714"/>
            <a:ext cx="1533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3000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sz="3000" b="1" spc="3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會話社</a:t>
            </a:r>
            <a:endParaRPr kumimoji="0" lang="zh-TW" altLang="en-US" sz="3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6" name="文本框 5"/>
          <p:cNvSpPr txBox="1"/>
          <p:nvPr/>
        </p:nvSpPr>
        <p:spPr>
          <a:xfrm>
            <a:off x="9926155" y="1628237"/>
            <a:ext cx="149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3000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彩妝研究所社</a:t>
            </a:r>
            <a:endParaRPr kumimoji="0" lang="zh-TW" altLang="en-US" sz="3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9" name="六边形 22"/>
          <p:cNvSpPr/>
          <p:nvPr/>
        </p:nvSpPr>
        <p:spPr>
          <a:xfrm>
            <a:off x="4248387" y="2281906"/>
            <a:ext cx="1966007" cy="158967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文本框 5"/>
          <p:cNvSpPr txBox="1"/>
          <p:nvPr/>
        </p:nvSpPr>
        <p:spPr>
          <a:xfrm>
            <a:off x="4432937" y="2572221"/>
            <a:ext cx="1644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歷史與生活：文字、圖像與文創娛樂</a:t>
            </a:r>
            <a:endParaRPr kumimoji="0" lang="en-US" altLang="zh-TW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六边形 22"/>
          <p:cNvSpPr/>
          <p:nvPr/>
        </p:nvSpPr>
        <p:spPr>
          <a:xfrm>
            <a:off x="6161857" y="2898110"/>
            <a:ext cx="1970291" cy="171415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1B2E8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六边形 22"/>
          <p:cNvSpPr/>
          <p:nvPr/>
        </p:nvSpPr>
        <p:spPr>
          <a:xfrm>
            <a:off x="6277479" y="2998701"/>
            <a:ext cx="1739044" cy="15129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7A6AB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文本框 5"/>
          <p:cNvSpPr txBox="1"/>
          <p:nvPr/>
        </p:nvSpPr>
        <p:spPr>
          <a:xfrm>
            <a:off x="6268712" y="3275168"/>
            <a:ext cx="1833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3000" b="1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科學研究社</a:t>
            </a:r>
            <a:endParaRPr kumimoji="0" lang="en-US" altLang="zh-TW" sz="3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4672" r="7600" b="4406"/>
          <a:stretch/>
        </p:blipFill>
        <p:spPr>
          <a:xfrm>
            <a:off x="590837" y="920151"/>
            <a:ext cx="10788654" cy="5922444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>
          <a:xfrm>
            <a:off x="3906980" y="3046323"/>
            <a:ext cx="1616365" cy="31789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8224820">
            <a:off x="3511276" y="3289884"/>
            <a:ext cx="519952" cy="887413"/>
          </a:xfrm>
          <a:prstGeom prst="downArrow">
            <a:avLst>
              <a:gd name="adj1" fmla="val 32556"/>
              <a:gd name="adj2" fmla="val 8397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419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t="4676" r="39059" b="31224"/>
          <a:stretch/>
        </p:blipFill>
        <p:spPr>
          <a:xfrm>
            <a:off x="1003720" y="889256"/>
            <a:ext cx="10171710" cy="575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圓角矩形 26"/>
          <p:cNvSpPr/>
          <p:nvPr/>
        </p:nvSpPr>
        <p:spPr>
          <a:xfrm>
            <a:off x="6216885" y="3678610"/>
            <a:ext cx="1698951" cy="331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向下箭號 27"/>
          <p:cNvSpPr/>
          <p:nvPr/>
        </p:nvSpPr>
        <p:spPr>
          <a:xfrm rot="18224820">
            <a:off x="1147636" y="2138496"/>
            <a:ext cx="519952" cy="1314603"/>
          </a:xfrm>
          <a:prstGeom prst="downArrow">
            <a:avLst>
              <a:gd name="adj1" fmla="val 32556"/>
              <a:gd name="adj2" fmla="val 8397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634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18E8A01-AB62-4656-9102-FFDD8511E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5"/>
          <a:stretch/>
        </p:blipFill>
        <p:spPr>
          <a:xfrm>
            <a:off x="1148758" y="576071"/>
            <a:ext cx="10025210" cy="5412445"/>
          </a:xfrm>
          <a:prstGeom prst="rect">
            <a:avLst/>
          </a:prstGeom>
        </p:spPr>
      </p:pic>
      <p:sp>
        <p:nvSpPr>
          <p:cNvPr id="3" name="向下箭號 20">
            <a:extLst>
              <a:ext uri="{FF2B5EF4-FFF2-40B4-BE49-F238E27FC236}">
                <a16:creationId xmlns:a16="http://schemas.microsoft.com/office/drawing/2014/main" id="{932CFE1B-8561-477F-A510-9E3B64907B11}"/>
              </a:ext>
            </a:extLst>
          </p:cNvPr>
          <p:cNvSpPr/>
          <p:nvPr/>
        </p:nvSpPr>
        <p:spPr>
          <a:xfrm rot="18224820">
            <a:off x="1953710" y="2597267"/>
            <a:ext cx="519952" cy="791452"/>
          </a:xfrm>
          <a:prstGeom prst="downArrow">
            <a:avLst>
              <a:gd name="adj1" fmla="val 32556"/>
              <a:gd name="adj2" fmla="val 63895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602507" y="809280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428734" y="3770559"/>
            <a:ext cx="370321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帳號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hmjh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密碼：身分證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字號</a:t>
            </a:r>
            <a:r>
              <a:rPr lang="zh-TW" altLang="en-US" sz="2400" b="1" noProof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en-US" altLang="zh-TW" sz="2400" b="1" noProof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noProof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DF996E-F672-4068-91DD-C1B8A947B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2" r="36381" b="24141"/>
          <a:stretch/>
        </p:blipFill>
        <p:spPr>
          <a:xfrm>
            <a:off x="3529585" y="820411"/>
            <a:ext cx="3703212" cy="5877175"/>
          </a:xfrm>
          <a:prstGeom prst="rect">
            <a:avLst/>
          </a:prstGeom>
        </p:spPr>
      </p:pic>
      <p:sp>
        <p:nvSpPr>
          <p:cNvPr id="21" name="向下箭號 20"/>
          <p:cNvSpPr/>
          <p:nvPr/>
        </p:nvSpPr>
        <p:spPr>
          <a:xfrm rot="18224820">
            <a:off x="3269609" y="3354325"/>
            <a:ext cx="519952" cy="791452"/>
          </a:xfrm>
          <a:prstGeom prst="downArrow">
            <a:avLst>
              <a:gd name="adj1" fmla="val 32556"/>
              <a:gd name="adj2" fmla="val 63895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79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602507" y="809280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63128" y="1361658"/>
            <a:ext cx="11322480" cy="5134676"/>
            <a:chOff x="463128" y="1361658"/>
            <a:chExt cx="11322480" cy="5134676"/>
          </a:xfrm>
        </p:grpSpPr>
        <p:pic>
          <p:nvPicPr>
            <p:cNvPr id="25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4" t="4240" r="22997" b="30535"/>
            <a:stretch/>
          </p:blipFill>
          <p:spPr>
            <a:xfrm>
              <a:off x="463128" y="1361658"/>
              <a:ext cx="11322480" cy="5134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文字方塊 2"/>
            <p:cNvSpPr txBox="1"/>
            <p:nvPr/>
          </p:nvSpPr>
          <p:spPr>
            <a:xfrm>
              <a:off x="3346633" y="1480336"/>
              <a:ext cx="1404659" cy="288000"/>
            </a:xfrm>
            <a:prstGeom prst="rect">
              <a:avLst/>
            </a:prstGeom>
            <a:solidFill>
              <a:srgbClr val="F6AF3A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登入者：葉大雄</a:t>
              </a:r>
            </a:p>
          </p:txBody>
        </p:sp>
      </p:grpSp>
      <p:sp>
        <p:nvSpPr>
          <p:cNvPr id="32" name="圓角矩形 31"/>
          <p:cNvSpPr/>
          <p:nvPr/>
        </p:nvSpPr>
        <p:spPr>
          <a:xfrm>
            <a:off x="404015" y="2347427"/>
            <a:ext cx="1698951" cy="331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3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r="89482" b="64225"/>
          <a:stretch/>
        </p:blipFill>
        <p:spPr>
          <a:xfrm>
            <a:off x="3223200" y="1898960"/>
            <a:ext cx="3104779" cy="4731715"/>
          </a:xfrm>
          <a:prstGeom prst="rect">
            <a:avLst/>
          </a:prstGeom>
        </p:spPr>
      </p:pic>
      <p:sp>
        <p:nvSpPr>
          <p:cNvPr id="34" name="圓角矩形 33"/>
          <p:cNvSpPr/>
          <p:nvPr/>
        </p:nvSpPr>
        <p:spPr>
          <a:xfrm>
            <a:off x="3223201" y="3826604"/>
            <a:ext cx="1544972" cy="331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向下箭號 34"/>
          <p:cNvSpPr/>
          <p:nvPr/>
        </p:nvSpPr>
        <p:spPr>
          <a:xfrm rot="18775570">
            <a:off x="2404261" y="2567200"/>
            <a:ext cx="519952" cy="1294031"/>
          </a:xfrm>
          <a:prstGeom prst="downArrow">
            <a:avLst>
              <a:gd name="adj1" fmla="val 28738"/>
              <a:gd name="adj2" fmla="val 7058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8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602507" y="809280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pic>
        <p:nvPicPr>
          <p:cNvPr id="23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6057" r="4669" b="38086"/>
          <a:stretch/>
        </p:blipFill>
        <p:spPr>
          <a:xfrm>
            <a:off x="319382" y="1777430"/>
            <a:ext cx="11670973" cy="4153131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516208" y="1757546"/>
            <a:ext cx="1343533" cy="261610"/>
          </a:xfrm>
          <a:prstGeom prst="rect">
            <a:avLst/>
          </a:prstGeom>
          <a:solidFill>
            <a:srgbClr val="F6AF3A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登入者：葉大雄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5382022" y="3037709"/>
            <a:ext cx="576783" cy="136396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958806" y="3037709"/>
            <a:ext cx="377686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輸入數字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1~3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是最優先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88368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602507" y="809280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806430" y="256902"/>
            <a:ext cx="57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網路選社操作與注意事項</a:t>
            </a:r>
          </a:p>
        </p:txBody>
      </p:sp>
      <p:pic>
        <p:nvPicPr>
          <p:cNvPr id="23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6057" r="4669" b="38086"/>
          <a:stretch/>
        </p:blipFill>
        <p:spPr>
          <a:xfrm>
            <a:off x="319382" y="1777430"/>
            <a:ext cx="11670973" cy="4153131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516208" y="1757546"/>
            <a:ext cx="1352497" cy="261610"/>
          </a:xfrm>
          <a:prstGeom prst="rect">
            <a:avLst/>
          </a:prstGeom>
          <a:solidFill>
            <a:srgbClr val="F6AF3A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登入者：葉大雄</a:t>
            </a:r>
          </a:p>
        </p:txBody>
      </p:sp>
      <p:pic>
        <p:nvPicPr>
          <p:cNvPr id="24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0" t="40287" r="26885" b="55747"/>
          <a:stretch/>
        </p:blipFill>
        <p:spPr>
          <a:xfrm>
            <a:off x="8453719" y="4312465"/>
            <a:ext cx="439270" cy="286871"/>
          </a:xfrm>
          <a:prstGeom prst="rect">
            <a:avLst/>
          </a:prstGeom>
        </p:spPr>
      </p:pic>
      <p:pic>
        <p:nvPicPr>
          <p:cNvPr id="26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0" t="40287" r="26885" b="55747"/>
          <a:stretch/>
        </p:blipFill>
        <p:spPr>
          <a:xfrm>
            <a:off x="8047885" y="2590956"/>
            <a:ext cx="1848364" cy="1207098"/>
          </a:xfrm>
          <a:prstGeom prst="rect">
            <a:avLst/>
          </a:prstGeom>
        </p:spPr>
      </p:pic>
      <p:sp>
        <p:nvSpPr>
          <p:cNvPr id="25" name="向下箭號 24"/>
          <p:cNvSpPr/>
          <p:nvPr/>
        </p:nvSpPr>
        <p:spPr>
          <a:xfrm rot="12006834">
            <a:off x="8573949" y="3534829"/>
            <a:ext cx="519952" cy="791452"/>
          </a:xfrm>
          <a:prstGeom prst="downArrow">
            <a:avLst>
              <a:gd name="adj1" fmla="val 32556"/>
              <a:gd name="adj2" fmla="val 63895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896249" y="2779006"/>
            <a:ext cx="153144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輸入完畢後，請務必存儲存，很重要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13348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162</Words>
  <Application>Microsoft Office PowerPoint</Application>
  <PresentationFormat>寬螢幕</PresentationFormat>
  <Paragraphs>35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主题1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260</cp:revision>
  <dcterms:created xsi:type="dcterms:W3CDTF">2015-01-07T12:23:28Z</dcterms:created>
  <dcterms:modified xsi:type="dcterms:W3CDTF">2024-08-29T08:06:24Z</dcterms:modified>
</cp:coreProperties>
</file>